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ABA3-0187-4B28-A5A6-86F54F7C83A9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03EA-6131-426C-8B68-9B349D12159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ABA3-0187-4B28-A5A6-86F54F7C83A9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03EA-6131-426C-8B68-9B349D121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ABA3-0187-4B28-A5A6-86F54F7C83A9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03EA-6131-426C-8B68-9B349D121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ABA3-0187-4B28-A5A6-86F54F7C83A9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03EA-6131-426C-8B68-9B349D121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ABA3-0187-4B28-A5A6-86F54F7C83A9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03EA-6131-426C-8B68-9B349D12159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ABA3-0187-4B28-A5A6-86F54F7C83A9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03EA-6131-426C-8B68-9B349D121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ABA3-0187-4B28-A5A6-86F54F7C83A9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03EA-6131-426C-8B68-9B349D121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ABA3-0187-4B28-A5A6-86F54F7C83A9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03EA-6131-426C-8B68-9B349D121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ABA3-0187-4B28-A5A6-86F54F7C83A9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03EA-6131-426C-8B68-9B349D121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ABA3-0187-4B28-A5A6-86F54F7C83A9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03EA-6131-426C-8B68-9B349D121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ABA3-0187-4B28-A5A6-86F54F7C83A9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9403EA-6131-426C-8B68-9B349D12159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C8ABA3-0187-4B28-A5A6-86F54F7C83A9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9403EA-6131-426C-8B68-9B349D12159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Проблемное обучение.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013176"/>
            <a:ext cx="3888432" cy="1152128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Боткина Екатерина Сергеевна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30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Проблемная задача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проблема с указанием параметров условий решения. Проблемная задача отличается от проблемы тем, что в ней заведомо ограничено поле поиска решения.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проблемной задачи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условие, проблемный вопрос и искомое.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Сложность задачи обусловлена 3 факторами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составом условия: чем больше в нём данных, которых нужно учесть при решении задачи, тем она сложнее;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расстоянием между вопросом задачи и ответом на неё, т.е. числом суждений, логических звеньев, необходимых для решения задачи (ведущий фактор сложности);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составом решения, т.е. числом выводов, которые можно сделать в результате решения задачи.  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цели решения проблемных задач: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привлечь внимание учащихся к учебному материалу, мотивировать познавательный интерес;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активизировать умственную деятельность учащихся, поставив их перед посильными познавательными   затруднениями;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помочь учащимся увидеть основную проблему и определить наиболее рациональные пути её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1829682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039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задача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задача,  при которой необходимо найти новый алгоритм решения. Основной признак творческого процесса – отказ от традиционного подхода к интерпретации существующих данных.  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задачи позволяют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обобщить, повторить и усвоить учебный материал;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ознакомить учащихся с последними достижениями в предметных областях;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творческие способности , познавательный интерес, абстрактное и логическое мышление;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формировать навыки совместной работы;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устанавливать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связи.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Экспериментальная задача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составление гипотезы, формулировка выводов из результатов опыта, доказательство выдвинутых предположений. Её план: выдвижение гипотезы, обсуждение способов её проверки, конструирование опыта и его проведение.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37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проблемного обучения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Монологический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Рассуждающий 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Диалогический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Эвристический 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Программированный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988840"/>
            <a:ext cx="4794116" cy="4498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0799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проблемного обучения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высокое качество усвоения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творческих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активную личность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5" y="3849386"/>
            <a:ext cx="5040560" cy="2854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2467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Подводные камни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Эту технологию можно использовать только в сильных классах, с высокой культурой общения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«уйти в сторону», увлекаясь творческой деятельностью и упуская сущность изучаемых явлений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весь учебный материал можно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проблематизировать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сама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проблематизация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изучаемого материала требует значительных временных ресурсов и высокой квалификации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8711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Монологический метод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708920"/>
            <a:ext cx="7056784" cy="3543672"/>
          </a:xfrm>
        </p:spPr>
        <p:txBody>
          <a:bodyPr/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сам объясняет сущность новых понятий, фактов; даёт учащимся готовые выводы науки, но делается это в условиях проблемной ситуации. </a:t>
            </a:r>
          </a:p>
        </p:txBody>
      </p:sp>
    </p:spTree>
    <p:extLst>
      <p:ext uri="{BB962C8B-B14F-4D97-AF65-F5344CB8AC3E}">
        <p14:creationId xmlns:p14="http://schemas.microsoft.com/office/powerpoint/2010/main" val="44003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Рассуждающий метод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348880"/>
            <a:ext cx="7416824" cy="3975720"/>
          </a:xfrm>
        </p:spPr>
        <p:txBody>
          <a:bodyPr/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вариант – создав проблемную ситуацию, учитель анализирует фактический материал, делает выводы и обобщения.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– излагая тему, учитель идёт путём поиска и открытия учёного, т. е. создаёт искусственную логику научного поиска путём построения суждений и умозаключений на основе логики познавательного процесса. </a:t>
            </a:r>
          </a:p>
        </p:txBody>
      </p:sp>
    </p:spTree>
    <p:extLst>
      <p:ext uri="{BB962C8B-B14F-4D97-AF65-F5344CB8AC3E}">
        <p14:creationId xmlns:p14="http://schemas.microsoft.com/office/powerpoint/2010/main" val="355697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Диалогический метод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564904"/>
            <a:ext cx="6624736" cy="3759696"/>
          </a:xfrm>
        </p:spPr>
        <p:txBody>
          <a:bodyPr/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диалог учителя с коллективом учащихся. Учитель, в созданной им проблемной ситуации, сам ставит проблему и решает её, но с помощью учащихся. Учащиеся участвуют в постановке проблемы, выдвижении предположений и доказательстве гипотез. </a:t>
            </a:r>
          </a:p>
        </p:txBody>
      </p:sp>
    </p:spTree>
    <p:extLst>
      <p:ext uri="{BB962C8B-B14F-4D97-AF65-F5344CB8AC3E}">
        <p14:creationId xmlns:p14="http://schemas.microsoft.com/office/powerpoint/2010/main" val="418749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Эвристический метод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636912"/>
            <a:ext cx="6552728" cy="3687688"/>
          </a:xfrm>
        </p:spPr>
        <p:txBody>
          <a:bodyPr/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ткрытие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закона или правила совершается не учителем при участии учащихся, а самими учащимися под руководством и с помощью учителя. </a:t>
            </a:r>
          </a:p>
        </p:txBody>
      </p:sp>
    </p:spTree>
    <p:extLst>
      <p:ext uri="{BB962C8B-B14F-4D97-AF65-F5344CB8AC3E}">
        <p14:creationId xmlns:p14="http://schemas.microsoft.com/office/powerpoint/2010/main" val="95672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метод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348880"/>
            <a:ext cx="6912768" cy="3975720"/>
          </a:xfrm>
        </p:spPr>
        <p:txBody>
          <a:bodyPr/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Организуется учителем путём постановки перед учащимися теоретических и практических исследовательских заданий, имеющих высокий уровень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проблемности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Ученик совершает логические операции самостоятельно, раскрывая сущность нового понятия и нового способа действия. </a:t>
            </a:r>
          </a:p>
        </p:txBody>
      </p:sp>
    </p:spTree>
    <p:extLst>
      <p:ext uri="{BB962C8B-B14F-4D97-AF65-F5344CB8AC3E}">
        <p14:creationId xmlns:p14="http://schemas.microsoft.com/office/powerpoint/2010/main" val="117750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Проблемное обучение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такая организация учебных занятий, которая предполагает создание под руководством учителя проблемной ситуации и активной самостоятельной деятельности учащихся по их разрешению, в результате чего и происходит творческое овладение учебными знаниями, умениями и навыками, развитие мыслительных способностей.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425226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Программированный метод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708920"/>
            <a:ext cx="6264696" cy="3399656"/>
          </a:xfrm>
        </p:spPr>
        <p:txBody>
          <a:bodyPr/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с помощью подготовленных дидактических средств приобретают новые знания и новые действия. </a:t>
            </a:r>
          </a:p>
        </p:txBody>
      </p:sp>
    </p:spTree>
    <p:extLst>
      <p:ext uri="{BB962C8B-B14F-4D97-AF65-F5344CB8AC3E}">
        <p14:creationId xmlns:p14="http://schemas.microsoft.com/office/powerpoint/2010/main" val="135968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проблемного урока: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урок-дискуссия;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урок-проблемная лекция;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урок-семинар;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урок-исследование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беседа-семинар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комплексы проблемных уроков (лекция – семинар – лабораторный практикум – решение задач – контроль знаний – зачёт – обобщение знаний).</a:t>
            </a:r>
          </a:p>
        </p:txBody>
      </p:sp>
    </p:spTree>
    <p:extLst>
      <p:ext uri="{BB962C8B-B14F-4D97-AF65-F5344CB8AC3E}">
        <p14:creationId xmlns:p14="http://schemas.microsoft.com/office/powerpoint/2010/main" val="13442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2484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«Проблема возникает не тогда, когда один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высказывает правильную мысль, 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другой — ложную.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Если один высказывает правильную мысль,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 другой — неправильную, то проблемы нет.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  возникает тогда,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когда два человека говорят противоположные вещи и  оба правы.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Вот тогда впервые возникает проблема».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207443"/>
            <a:ext cx="4045962" cy="24834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2798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9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636912"/>
            <a:ext cx="7067128" cy="3687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8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проблемного обучения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знаний, умений и навыков.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познавательной самостоятельности учащихся  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творческих способностей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150" y="3532375"/>
            <a:ext cx="3068960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799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методики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проблемного обучения легли идеи американского психолога, философа и педагога Дж.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Дьюи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(1859—1952), который в 1894 году основал в Чикаго опытную школу, в которой основу обучения составлял не учебный план, а игры и трудовая деятельность.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принципиальных положений концепции проблемного обучения активное участие принимали: Т. В. Кудрявцев, Кудрявцев В. Т., И. Я.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Лернер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 М. Матюшкин, М. И.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Махмутов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Оконь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 Н.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Скаткин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996952"/>
            <a:ext cx="1521560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1334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4392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проблемного обучения составляет проблемная ситуация. Проблемными называются ситуации, которые вызывают необходимость овладения новыми, ранее неизвестными способами поведения и мышления. В этом смысле открытие нового свойственно и ученому, и ребенку, но ученый делает это в результате исследования, а ребенок - в процессе обучения при создании для него проблемных ситуаций. Проблемная ситуация в обучении - это учебно-познавательное задание, которое характеризуется противоречием между имеющимися у учащихся знаниями, способами действия и предъявляемым в задании требованием.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5137997"/>
            <a:ext cx="1764482" cy="1700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696361"/>
            <a:ext cx="2736304" cy="2131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083385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проблемного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момент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деятельность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содержательной области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Актуализация знаний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Воспроизведение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понятий, необходимых и достаточных для «открытия» нового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затруднения в деятельности по известной норме </a:t>
            </a:r>
          </a:p>
        </p:txBody>
      </p:sp>
    </p:spTree>
    <p:extLst>
      <p:ext uri="{BB962C8B-B14F-4D97-AF65-F5344CB8AC3E}">
        <p14:creationId xmlns:p14="http://schemas.microsoft.com/office/powerpoint/2010/main" val="81683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учебной проблемы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затруднения и его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нового знания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«Открытие» учащимися нового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Выдвижение гипотезы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гипотезы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Первичное закрепление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материала в систему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 на повторение и закрепление ранее изученного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 урока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на уроке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учащимися собственной деятельности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val="159646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59046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Проблемная ситуация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сложное психическое состояние, затрагивающее познавательно-эмоциональную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сферу.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проблемной ситуации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необходимость выполнения такого действия, при котором возникает познавательная потребность в новом, отношении, способе или действии;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неизвестного для учащегося, характеристикой которого является степень обобщения;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возможности учащегося, включающие как его творческие способности, так и достигнутый им уровень знаний.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проблемности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- 1. Учитель сам анализирует проблемную ситуацию, выявляет проблему, формулирует задачу и направляет обучаемых на самостоятельный поиск путей решения.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Учитель вместе с учениками анализирует ситуацию и подводит их к проблеме, а они самостоятельно формулируют задачу и решают её.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Анализ, формулировку и оптимальный выбор решения проблемы осуществляется учениками самостоятельно.  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6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6166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Проблемный вопрос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самостоятельная форма мысли 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проблематизированное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высказывание.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проблемного вопроса: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предложение или обращение, требующее ответа или объяснения;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проблема, задача, требующая решения.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проблемных вопросов: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проверяющие направленность внимания;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направленные на проверку прочности ранее усвоенных знаний;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помогающие находить ученику различие и сходство предметах и явлениях;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помогающие отбирать факты для доказательства;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направленные на подтверждение правил;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направленные на нахождение причины явления и оценку его значения;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направленные на проявление закономерности, описание явления во всех связях и в развитии;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формирующие убеждённость, развивающие навык самовоспитания.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7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711</Words>
  <Application>Microsoft Office PowerPoint</Application>
  <PresentationFormat>Экран (4:3)</PresentationFormat>
  <Paragraphs>76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Проблемное обучение.</vt:lpstr>
      <vt:lpstr>Проблемное обучение</vt:lpstr>
      <vt:lpstr>Цель проблемного обучения</vt:lpstr>
      <vt:lpstr>Особенности методики</vt:lpstr>
      <vt:lpstr>Презентация PowerPoint</vt:lpstr>
      <vt:lpstr>Структура проблемного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 проблемного обучения</vt:lpstr>
      <vt:lpstr>Технология проблемного обучения</vt:lpstr>
      <vt:lpstr>Подводные камни</vt:lpstr>
      <vt:lpstr>Монологический метод</vt:lpstr>
      <vt:lpstr>Рассуждающий метод</vt:lpstr>
      <vt:lpstr>Диалогический метод</vt:lpstr>
      <vt:lpstr> Эвристический метод</vt:lpstr>
      <vt:lpstr>Исследовательский метод</vt:lpstr>
      <vt:lpstr> Программированный метод</vt:lpstr>
      <vt:lpstr>Основные виды проблемного урока: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Проблемное обучение.</dc:title>
  <dc:creator>Наталья</dc:creator>
  <cp:lastModifiedBy>Windows User</cp:lastModifiedBy>
  <cp:revision>11</cp:revision>
  <dcterms:created xsi:type="dcterms:W3CDTF">2016-10-28T12:17:55Z</dcterms:created>
  <dcterms:modified xsi:type="dcterms:W3CDTF">2025-03-24T06:48:16Z</dcterms:modified>
</cp:coreProperties>
</file>